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32918400" cx="43891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10" roundtripDataSignature="AMtx7mgquOYIb+Y7HALwS0JO2WWvzDzS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368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76eb34bab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276eb34bab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8" name="Google Shape;1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3291840" y="5387342"/>
            <a:ext cx="37307519" cy="114604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0"/>
              <a:buFont typeface="Calibri"/>
              <a:buNone/>
              <a:defRPr sz="2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5486400" y="17289781"/>
            <a:ext cx="32918401" cy="7947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/>
            </a:lvl1pPr>
            <a:lvl2pPr lvl="1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sz="9600"/>
            </a:lvl2pPr>
            <a:lvl3pPr lvl="2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sz="8640"/>
            </a:lvl3pPr>
            <a:lvl4pPr lvl="3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4pPr>
            <a:lvl5pPr lvl="4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5pPr>
            <a:lvl6pPr lvl="5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6pPr>
            <a:lvl7pPr lvl="6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7pPr>
            <a:lvl8pPr lvl="7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8pPr>
            <a:lvl9pPr lvl="8" algn="ctr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11502390" y="278131"/>
            <a:ext cx="20886422" cy="37856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22193250" y="10968991"/>
            <a:ext cx="27896822" cy="9464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2990852" y="1779270"/>
            <a:ext cx="27896822" cy="27843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2994662" y="8206749"/>
            <a:ext cx="37856160" cy="13693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0"/>
              <a:buFont typeface="Calibri"/>
              <a:buNone/>
              <a:defRPr sz="2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2994662" y="22029430"/>
            <a:ext cx="37856160" cy="72008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sz="1152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9600"/>
              <a:buNone/>
              <a:defRPr sz="9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8640"/>
              <a:buNone/>
              <a:defRPr sz="864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68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3017520" y="8763000"/>
            <a:ext cx="18653759" cy="2088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22219920" y="8763000"/>
            <a:ext cx="18653759" cy="2088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3023237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3023242" y="8069582"/>
            <a:ext cx="18568032" cy="39547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b="1" sz="11520"/>
            </a:lvl1pPr>
            <a:lvl2pPr indent="-2286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b="1" sz="9600"/>
            </a:lvl2pPr>
            <a:lvl3pPr indent="-2286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b="1" sz="8640"/>
            </a:lvl3pPr>
            <a:lvl4pPr indent="-2286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4pPr>
            <a:lvl5pPr indent="-2286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5pPr>
            <a:lvl6pPr indent="-2286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6pPr>
            <a:lvl7pPr indent="-2286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7pPr>
            <a:lvl8pPr indent="-2286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8pPr>
            <a:lvl9pPr indent="-2286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023242" y="12024360"/>
            <a:ext cx="18568032" cy="176860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22219922" y="8069582"/>
            <a:ext cx="18659477" cy="395477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520"/>
              <a:buNone/>
              <a:defRPr b="1" sz="11520"/>
            </a:lvl1pPr>
            <a:lvl2pPr indent="-2286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None/>
              <a:defRPr b="1" sz="9600"/>
            </a:lvl2pPr>
            <a:lvl3pPr indent="-2286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None/>
              <a:defRPr b="1" sz="8640"/>
            </a:lvl3pPr>
            <a:lvl4pPr indent="-2286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4pPr>
            <a:lvl5pPr indent="-2286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5pPr>
            <a:lvl6pPr indent="-2286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6pPr>
            <a:lvl7pPr indent="-2286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7pPr>
            <a:lvl8pPr indent="-2286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8pPr>
            <a:lvl9pPr indent="-2286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b="1" sz="768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22219922" y="12024360"/>
            <a:ext cx="18659477" cy="176860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360"/>
              <a:buFont typeface="Calibri"/>
              <a:buNone/>
              <a:defRPr sz="153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120396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5360"/>
              <a:buChar char="•"/>
              <a:defRPr sz="15360"/>
            </a:lvl1pPr>
            <a:lvl2pPr indent="-108204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3440"/>
              <a:buChar char="•"/>
              <a:defRPr sz="13439"/>
            </a:lvl2pPr>
            <a:lvl3pPr indent="-96012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520"/>
              <a:buChar char="•"/>
              <a:defRPr sz="11520"/>
            </a:lvl3pPr>
            <a:lvl4pPr indent="-8382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4pPr>
            <a:lvl5pPr indent="-8382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5pPr>
            <a:lvl6pPr indent="-8382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6pPr>
            <a:lvl7pPr indent="-8382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7pPr>
            <a:lvl8pPr indent="-8382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8pPr>
            <a:lvl9pPr indent="-8382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Char char="•"/>
              <a:defRPr sz="96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1pPr>
            <a:lvl2pPr indent="-2286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2pPr>
            <a:lvl3pPr indent="-2286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760"/>
            </a:lvl3pPr>
            <a:lvl4pPr indent="-2286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4pPr>
            <a:lvl5pPr indent="-2286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5pPr>
            <a:lvl6pPr indent="-2286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6pPr>
            <a:lvl7pPr indent="-2286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7pPr>
            <a:lvl8pPr indent="-2286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8pPr>
            <a:lvl9pPr indent="-2286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360"/>
              <a:buFont typeface="Calibri"/>
              <a:buNone/>
              <a:defRPr sz="153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680"/>
            </a:lvl1pPr>
            <a:lvl2pPr indent="-228600" lvl="1" marL="914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2pPr>
            <a:lvl3pPr indent="-228600" lvl="2" marL="1371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760"/>
            </a:lvl3pPr>
            <a:lvl4pPr indent="-228600" lvl="3" marL="1828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4pPr>
            <a:lvl5pPr indent="-228600" lvl="4" marL="22860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5pPr>
            <a:lvl6pPr indent="-228600" lvl="5" marL="27432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6pPr>
            <a:lvl7pPr indent="-228600" lvl="6" marL="32004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7pPr>
            <a:lvl8pPr indent="-228600" lvl="7" marL="36576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8pPr>
            <a:lvl9pPr indent="-228600" lvl="8" marL="411480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120"/>
              <a:buFont typeface="Calibri"/>
              <a:buNone/>
              <a:defRPr b="0" i="0" sz="211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1082040" lvl="0" marL="457200" marR="0" rtl="0" algn="l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Arial"/>
              <a:buChar char="•"/>
              <a:defRPr b="0" i="0" sz="134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960120" lvl="1" marL="9144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520"/>
              <a:buFont typeface="Arial"/>
              <a:buChar char="•"/>
              <a:defRPr b="0" i="0" sz="1152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38200" lvl="2" marL="13716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Arial"/>
              <a:buChar char="•"/>
              <a:defRPr b="0" i="0" sz="9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777239" lvl="3" marL="18288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777239" lvl="4" marL="22860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777239" lvl="5" marL="27432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777239" lvl="6" marL="32004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777239" lvl="7" marL="36576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777240" lvl="8" marL="4114800" marR="0" rtl="0" algn="l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8640"/>
              <a:buFont typeface="Arial"/>
              <a:buChar char="•"/>
              <a:defRPr b="0" i="0" sz="86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14538959" y="30510488"/>
            <a:ext cx="1481328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30998159" y="30510488"/>
            <a:ext cx="987552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60"/>
              <a:buFont typeface="Arial"/>
              <a:buNone/>
              <a:defRPr b="0" i="0" sz="576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76eb34bab6_0_0"/>
          <p:cNvSpPr txBox="1"/>
          <p:nvPr>
            <p:ph type="ctrTitle"/>
          </p:nvPr>
        </p:nvSpPr>
        <p:spPr>
          <a:xfrm>
            <a:off x="3291850" y="5387346"/>
            <a:ext cx="37307400" cy="5182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800"/>
              <a:buNone/>
            </a:pPr>
            <a:r>
              <a:rPr lang="en-US"/>
              <a:t>IMPORTANT!!</a:t>
            </a:r>
            <a:endParaRPr/>
          </a:p>
        </p:txBody>
      </p:sp>
      <p:sp>
        <p:nvSpPr>
          <p:cNvPr id="85" name="Google Shape;85;g276eb34bab6_0_0"/>
          <p:cNvSpPr txBox="1"/>
          <p:nvPr>
            <p:ph idx="1" type="subTitle"/>
          </p:nvPr>
        </p:nvSpPr>
        <p:spPr>
          <a:xfrm>
            <a:off x="5486400" y="10570149"/>
            <a:ext cx="32918400" cy="106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SzPts val="11520"/>
              <a:buNone/>
            </a:pPr>
            <a:r>
              <a:rPr lang="en-US"/>
              <a:t>Slides 2 and 3 are possible templates. The 4th slide is blank for teams to use that is already the proper size.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4800"/>
              </a:spcBef>
              <a:spcAft>
                <a:spcPts val="0"/>
              </a:spcAft>
              <a:buSzPts val="11520"/>
              <a:buNone/>
            </a:pPr>
            <a:r>
              <a:rPr lang="en-US"/>
              <a:t>If you use Canva to edit your poster, save it as a Power Point (pptx) file and convert that file to a pdf. Otherwise, Canva adds white space, making your poster smaller and out of spec.</a:t>
            </a:r>
            <a:endParaRPr/>
          </a:p>
        </p:txBody>
      </p:sp>
      <p:pic>
        <p:nvPicPr>
          <p:cNvPr id="86" name="Google Shape;86;g276eb34bab6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937200" y="21190753"/>
            <a:ext cx="18722849" cy="1108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"/>
          <p:cNvGrpSpPr/>
          <p:nvPr/>
        </p:nvGrpSpPr>
        <p:grpSpPr>
          <a:xfrm>
            <a:off x="348343" y="304800"/>
            <a:ext cx="42628454" cy="32133340"/>
            <a:chOff x="348343" y="304800"/>
            <a:chExt cx="42628454" cy="32133340"/>
          </a:xfrm>
        </p:grpSpPr>
        <p:grpSp>
          <p:nvGrpSpPr>
            <p:cNvPr id="92" name="Google Shape;92;p1"/>
            <p:cNvGrpSpPr/>
            <p:nvPr/>
          </p:nvGrpSpPr>
          <p:grpSpPr>
            <a:xfrm>
              <a:off x="6705599" y="304800"/>
              <a:ext cx="28651202" cy="3962400"/>
              <a:chOff x="6705599" y="304800"/>
              <a:chExt cx="28651202" cy="3962400"/>
            </a:xfrm>
          </p:grpSpPr>
          <p:sp>
            <p:nvSpPr>
              <p:cNvPr id="93" name="Google Shape;93;p1"/>
              <p:cNvSpPr/>
              <p:nvPr/>
            </p:nvSpPr>
            <p:spPr>
              <a:xfrm>
                <a:off x="6705599" y="304800"/>
                <a:ext cx="28651202" cy="3962400"/>
              </a:xfrm>
              <a:prstGeom prst="rect">
                <a:avLst/>
              </a:prstGeom>
              <a:solidFill>
                <a:srgbClr val="DDEAF6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 txBox="1"/>
              <p:nvPr/>
            </p:nvSpPr>
            <p:spPr>
              <a:xfrm>
                <a:off x="10341428" y="1172757"/>
                <a:ext cx="23208344" cy="24006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0"/>
                  <a:buFont typeface="Arial"/>
                  <a:buNone/>
                </a:pPr>
                <a:r>
                  <a:rPr b="1" i="0" lang="en-US" sz="15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Title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5" name="Google Shape;95;p1"/>
            <p:cNvGrpSpPr/>
            <p:nvPr/>
          </p:nvGrpSpPr>
          <p:grpSpPr>
            <a:xfrm>
              <a:off x="348343" y="348343"/>
              <a:ext cx="5486400" cy="5306828"/>
              <a:chOff x="348343" y="348343"/>
              <a:chExt cx="5486400" cy="5306828"/>
            </a:xfrm>
          </p:grpSpPr>
          <p:sp>
            <p:nvSpPr>
              <p:cNvPr id="96" name="Google Shape;96;p1"/>
              <p:cNvSpPr/>
              <p:nvPr/>
            </p:nvSpPr>
            <p:spPr>
              <a:xfrm>
                <a:off x="348343" y="348343"/>
                <a:ext cx="5486400" cy="5306828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 txBox="1"/>
              <p:nvPr/>
            </p:nvSpPr>
            <p:spPr>
              <a:xfrm>
                <a:off x="1045029" y="480260"/>
                <a:ext cx="4789714" cy="37856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0"/>
                  <a:buFont typeface="Arial"/>
                  <a:buNone/>
                </a:pPr>
                <a:r>
                  <a:rPr b="1" i="0" lang="en-US" sz="12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School Logo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98" name="Google Shape;98;p1"/>
            <p:cNvGrpSpPr/>
            <p:nvPr/>
          </p:nvGrpSpPr>
          <p:grpSpPr>
            <a:xfrm>
              <a:off x="37054972" y="348342"/>
              <a:ext cx="5791200" cy="5306827"/>
              <a:chOff x="37054972" y="348342"/>
              <a:chExt cx="5791200" cy="5306827"/>
            </a:xfrm>
          </p:grpSpPr>
          <p:sp>
            <p:nvSpPr>
              <p:cNvPr id="99" name="Google Shape;99;p1"/>
              <p:cNvSpPr/>
              <p:nvPr/>
            </p:nvSpPr>
            <p:spPr>
              <a:xfrm>
                <a:off x="37054972" y="348342"/>
                <a:ext cx="5791200" cy="5306827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 txBox="1"/>
              <p:nvPr/>
            </p:nvSpPr>
            <p:spPr>
              <a:xfrm>
                <a:off x="37795200" y="480260"/>
                <a:ext cx="4484913" cy="37856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0"/>
                  <a:buFont typeface="Arial"/>
                  <a:buNone/>
                </a:pPr>
                <a:r>
                  <a:rPr b="1" i="0" lang="en-US" sz="12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MESA Logo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1" name="Google Shape;101;p1"/>
            <p:cNvGrpSpPr/>
            <p:nvPr/>
          </p:nvGrpSpPr>
          <p:grpSpPr>
            <a:xfrm>
              <a:off x="6705599" y="4789714"/>
              <a:ext cx="28651202" cy="2220686"/>
              <a:chOff x="6705599" y="4789714"/>
              <a:chExt cx="28651202" cy="2220686"/>
            </a:xfrm>
          </p:grpSpPr>
          <p:sp>
            <p:nvSpPr>
              <p:cNvPr id="102" name="Google Shape;102;p1"/>
              <p:cNvSpPr/>
              <p:nvPr/>
            </p:nvSpPr>
            <p:spPr>
              <a:xfrm>
                <a:off x="6705599" y="4789714"/>
                <a:ext cx="28651202" cy="2220686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1"/>
              <p:cNvSpPr txBox="1"/>
              <p:nvPr/>
            </p:nvSpPr>
            <p:spPr>
              <a:xfrm>
                <a:off x="7141029" y="5135157"/>
                <a:ext cx="27301372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Student Names and School Name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" name="Google Shape;104;p1"/>
            <p:cNvGrpSpPr/>
            <p:nvPr/>
          </p:nvGrpSpPr>
          <p:grpSpPr>
            <a:xfrm>
              <a:off x="348343" y="7750629"/>
              <a:ext cx="8316686" cy="3962400"/>
              <a:chOff x="348343" y="7750629"/>
              <a:chExt cx="8316686" cy="3962400"/>
            </a:xfrm>
          </p:grpSpPr>
          <p:sp>
            <p:nvSpPr>
              <p:cNvPr id="105" name="Google Shape;105;p1"/>
              <p:cNvSpPr/>
              <p:nvPr/>
            </p:nvSpPr>
            <p:spPr>
              <a:xfrm>
                <a:off x="348343" y="7750629"/>
                <a:ext cx="8316686" cy="3962400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"/>
              <p:cNvSpPr txBox="1"/>
              <p:nvPr/>
            </p:nvSpPr>
            <p:spPr>
              <a:xfrm>
                <a:off x="1132114" y="8235154"/>
                <a:ext cx="7097485" cy="3477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Problem Statement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7" name="Google Shape;107;p1"/>
            <p:cNvGrpSpPr/>
            <p:nvPr/>
          </p:nvGrpSpPr>
          <p:grpSpPr>
            <a:xfrm>
              <a:off x="348350" y="12279079"/>
              <a:ext cx="8316600" cy="6879900"/>
              <a:chOff x="348350" y="12279079"/>
              <a:chExt cx="8316600" cy="6879900"/>
            </a:xfrm>
          </p:grpSpPr>
          <p:sp>
            <p:nvSpPr>
              <p:cNvPr id="108" name="Google Shape;108;p1"/>
              <p:cNvSpPr/>
              <p:nvPr/>
            </p:nvSpPr>
            <p:spPr>
              <a:xfrm>
                <a:off x="348350" y="12279079"/>
                <a:ext cx="8316600" cy="6879900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 txBox="1"/>
              <p:nvPr/>
            </p:nvSpPr>
            <p:spPr>
              <a:xfrm>
                <a:off x="1045029" y="13280570"/>
                <a:ext cx="6792685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Objective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0" name="Google Shape;110;p1"/>
            <p:cNvGrpSpPr/>
            <p:nvPr/>
          </p:nvGrpSpPr>
          <p:grpSpPr>
            <a:xfrm>
              <a:off x="348343" y="19725028"/>
              <a:ext cx="8316600" cy="8708700"/>
              <a:chOff x="348343" y="19725028"/>
              <a:chExt cx="8316600" cy="8708700"/>
            </a:xfrm>
          </p:grpSpPr>
          <p:sp>
            <p:nvSpPr>
              <p:cNvPr id="111" name="Google Shape;111;p1"/>
              <p:cNvSpPr/>
              <p:nvPr/>
            </p:nvSpPr>
            <p:spPr>
              <a:xfrm>
                <a:off x="348343" y="19725028"/>
                <a:ext cx="8316600" cy="8708700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 txBox="1"/>
              <p:nvPr/>
            </p:nvSpPr>
            <p:spPr>
              <a:xfrm>
                <a:off x="740104" y="20735595"/>
                <a:ext cx="7184700" cy="517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User Requirements</a:t>
                </a:r>
                <a:endParaRPr b="1" i="0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3" name="Google Shape;113;p1"/>
            <p:cNvGrpSpPr/>
            <p:nvPr/>
          </p:nvGrpSpPr>
          <p:grpSpPr>
            <a:xfrm>
              <a:off x="11408229" y="8235154"/>
              <a:ext cx="19637828" cy="13449190"/>
              <a:chOff x="11408229" y="8235154"/>
              <a:chExt cx="19637828" cy="13449190"/>
            </a:xfrm>
          </p:grpSpPr>
          <p:sp>
            <p:nvSpPr>
              <p:cNvPr id="114" name="Google Shape;114;p1"/>
              <p:cNvSpPr/>
              <p:nvPr/>
            </p:nvSpPr>
            <p:spPr>
              <a:xfrm>
                <a:off x="11408229" y="8235154"/>
                <a:ext cx="19637828" cy="13449190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1"/>
              <p:cNvSpPr txBox="1"/>
              <p:nvPr/>
            </p:nvSpPr>
            <p:spPr>
              <a:xfrm>
                <a:off x="12758057" y="9100457"/>
                <a:ext cx="16328572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Prototype Graphic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16" name="Google Shape;116;p1"/>
              <p:cNvCxnSpPr/>
              <p:nvPr/>
            </p:nvCxnSpPr>
            <p:spPr>
              <a:xfrm>
                <a:off x="11408229" y="18723430"/>
                <a:ext cx="19637828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  <p:sp>
            <p:nvSpPr>
              <p:cNvPr id="117" name="Google Shape;117;p1"/>
              <p:cNvSpPr txBox="1"/>
              <p:nvPr/>
            </p:nvSpPr>
            <p:spPr>
              <a:xfrm>
                <a:off x="12322629" y="19158856"/>
                <a:ext cx="17068800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Prototype Details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8" name="Google Shape;118;p1"/>
            <p:cNvGrpSpPr/>
            <p:nvPr/>
          </p:nvGrpSpPr>
          <p:grpSpPr>
            <a:xfrm>
              <a:off x="11408229" y="22949986"/>
              <a:ext cx="9274628" cy="9312618"/>
              <a:chOff x="11408229" y="22949986"/>
              <a:chExt cx="9274628" cy="9312618"/>
            </a:xfrm>
          </p:grpSpPr>
          <p:sp>
            <p:nvSpPr>
              <p:cNvPr id="119" name="Google Shape;119;p1"/>
              <p:cNvSpPr/>
              <p:nvPr/>
            </p:nvSpPr>
            <p:spPr>
              <a:xfrm>
                <a:off x="11408229" y="22949986"/>
                <a:ext cx="9274628" cy="9312618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"/>
              <p:cNvSpPr txBox="1"/>
              <p:nvPr/>
            </p:nvSpPr>
            <p:spPr>
              <a:xfrm>
                <a:off x="12322629" y="23905028"/>
                <a:ext cx="7794171" cy="3477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Design Process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1" name="Google Shape;121;p1"/>
            <p:cNvGrpSpPr/>
            <p:nvPr/>
          </p:nvGrpSpPr>
          <p:grpSpPr>
            <a:xfrm>
              <a:off x="21945600" y="22949986"/>
              <a:ext cx="9100457" cy="9222632"/>
              <a:chOff x="21945600" y="22949986"/>
              <a:chExt cx="9100457" cy="9222632"/>
            </a:xfrm>
          </p:grpSpPr>
          <p:sp>
            <p:nvSpPr>
              <p:cNvPr id="122" name="Google Shape;122;p1"/>
              <p:cNvSpPr/>
              <p:nvPr/>
            </p:nvSpPr>
            <p:spPr>
              <a:xfrm>
                <a:off x="21945600" y="22949986"/>
                <a:ext cx="9100457" cy="9222632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1"/>
              <p:cNvSpPr txBox="1"/>
              <p:nvPr/>
            </p:nvSpPr>
            <p:spPr>
              <a:xfrm>
                <a:off x="22511656" y="23905028"/>
                <a:ext cx="7750629" cy="3477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Design Iteration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4" name="Google Shape;124;p1"/>
            <p:cNvGrpSpPr/>
            <p:nvPr/>
          </p:nvGrpSpPr>
          <p:grpSpPr>
            <a:xfrm>
              <a:off x="33549772" y="7532914"/>
              <a:ext cx="9296400" cy="4180115"/>
              <a:chOff x="33549772" y="7532914"/>
              <a:chExt cx="9296400" cy="4180115"/>
            </a:xfrm>
          </p:grpSpPr>
          <p:sp>
            <p:nvSpPr>
              <p:cNvPr id="125" name="Google Shape;125;p1"/>
              <p:cNvSpPr/>
              <p:nvPr/>
            </p:nvSpPr>
            <p:spPr>
              <a:xfrm>
                <a:off x="33549772" y="7532914"/>
                <a:ext cx="9296400" cy="4180115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1"/>
              <p:cNvSpPr txBox="1"/>
              <p:nvPr/>
            </p:nvSpPr>
            <p:spPr>
              <a:xfrm>
                <a:off x="34224688" y="8235154"/>
                <a:ext cx="8055427" cy="34778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Testing Process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" name="Google Shape;127;p1"/>
            <p:cNvGrpSpPr/>
            <p:nvPr/>
          </p:nvGrpSpPr>
          <p:grpSpPr>
            <a:xfrm>
              <a:off x="33658631" y="12415269"/>
              <a:ext cx="9187541" cy="5742102"/>
              <a:chOff x="33658631" y="12415269"/>
              <a:chExt cx="9187541" cy="5742102"/>
            </a:xfrm>
          </p:grpSpPr>
          <p:sp>
            <p:nvSpPr>
              <p:cNvPr id="128" name="Google Shape;128;p1"/>
              <p:cNvSpPr/>
              <p:nvPr/>
            </p:nvSpPr>
            <p:spPr>
              <a:xfrm>
                <a:off x="33658631" y="12415269"/>
                <a:ext cx="9187541" cy="5742102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1"/>
              <p:cNvSpPr txBox="1"/>
              <p:nvPr/>
            </p:nvSpPr>
            <p:spPr>
              <a:xfrm>
                <a:off x="34224688" y="13280570"/>
                <a:ext cx="8055427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Visual Data 1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0" name="Google Shape;130;p1"/>
            <p:cNvGrpSpPr/>
            <p:nvPr/>
          </p:nvGrpSpPr>
          <p:grpSpPr>
            <a:xfrm>
              <a:off x="33789256" y="19022673"/>
              <a:ext cx="9056914" cy="4882355"/>
              <a:chOff x="33789256" y="19022673"/>
              <a:chExt cx="9056914" cy="4882355"/>
            </a:xfrm>
          </p:grpSpPr>
          <p:sp>
            <p:nvSpPr>
              <p:cNvPr id="131" name="Google Shape;131;p1"/>
              <p:cNvSpPr/>
              <p:nvPr/>
            </p:nvSpPr>
            <p:spPr>
              <a:xfrm>
                <a:off x="33789256" y="19022673"/>
                <a:ext cx="9056914" cy="4882355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"/>
              <p:cNvSpPr txBox="1"/>
              <p:nvPr/>
            </p:nvSpPr>
            <p:spPr>
              <a:xfrm>
                <a:off x="34224688" y="19855544"/>
                <a:ext cx="8055427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Visual Data 2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3" name="Google Shape;133;p1"/>
            <p:cNvGrpSpPr/>
            <p:nvPr/>
          </p:nvGrpSpPr>
          <p:grpSpPr>
            <a:xfrm>
              <a:off x="33789256" y="24737898"/>
              <a:ext cx="9056914" cy="3785652"/>
              <a:chOff x="33789256" y="24737898"/>
              <a:chExt cx="9056914" cy="3785652"/>
            </a:xfrm>
          </p:grpSpPr>
          <p:sp>
            <p:nvSpPr>
              <p:cNvPr id="134" name="Google Shape;134;p1"/>
              <p:cNvSpPr/>
              <p:nvPr/>
            </p:nvSpPr>
            <p:spPr>
              <a:xfrm>
                <a:off x="33789256" y="24737898"/>
                <a:ext cx="9056914" cy="3785652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1"/>
              <p:cNvSpPr txBox="1"/>
              <p:nvPr/>
            </p:nvSpPr>
            <p:spPr>
              <a:xfrm>
                <a:off x="34442400" y="25385486"/>
                <a:ext cx="7532914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Results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6" name="Google Shape;136;p1"/>
            <p:cNvGrpSpPr/>
            <p:nvPr/>
          </p:nvGrpSpPr>
          <p:grpSpPr>
            <a:xfrm>
              <a:off x="33789256" y="29171138"/>
              <a:ext cx="9187541" cy="3267002"/>
              <a:chOff x="33789256" y="29171138"/>
              <a:chExt cx="9187541" cy="3267002"/>
            </a:xfrm>
          </p:grpSpPr>
          <p:sp>
            <p:nvSpPr>
              <p:cNvPr id="137" name="Google Shape;137;p1"/>
              <p:cNvSpPr/>
              <p:nvPr/>
            </p:nvSpPr>
            <p:spPr>
              <a:xfrm>
                <a:off x="33789256" y="29171138"/>
                <a:ext cx="9187541" cy="3267002"/>
              </a:xfrm>
              <a:prstGeom prst="rect">
                <a:avLst/>
              </a:prstGeom>
              <a:solidFill>
                <a:srgbClr val="D8E2F3"/>
              </a:solidFill>
              <a:ln cap="flat" cmpd="sng" w="12700">
                <a:solidFill>
                  <a:srgbClr val="31538F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1"/>
              <p:cNvSpPr txBox="1"/>
              <p:nvPr/>
            </p:nvSpPr>
            <p:spPr>
              <a:xfrm>
                <a:off x="34442400" y="29356419"/>
                <a:ext cx="7837714" cy="17851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1000"/>
                  <a:buFont typeface="Arial"/>
                  <a:buNone/>
                </a:pPr>
                <a:r>
                  <a:rPr b="1" i="0" lang="en-US" sz="110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Conclusions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39" name="Google Shape;139;p1"/>
          <p:cNvSpPr/>
          <p:nvPr/>
        </p:nvSpPr>
        <p:spPr>
          <a:xfrm rot="-1880613">
            <a:off x="-601608" y="9909244"/>
            <a:ext cx="43676247" cy="3554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00"/>
              <a:buFont typeface="Arial"/>
              <a:buNone/>
            </a:pPr>
            <a:r>
              <a:rPr b="1" i="0" lang="en-US" sz="2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Idea #1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654350" y="28841350"/>
            <a:ext cx="8003100" cy="3194100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 txBox="1"/>
          <p:nvPr/>
        </p:nvSpPr>
        <p:spPr>
          <a:xfrm>
            <a:off x="1006675" y="29143350"/>
            <a:ext cx="6895800" cy="21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0"/>
              <a:buFont typeface="Arial"/>
              <a:buNone/>
            </a:pPr>
            <a:r>
              <a:rPr b="1" i="0" lang="en-US" sz="1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Citations</a:t>
            </a:r>
            <a:endParaRPr b="1" i="0" sz="1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"/>
          <p:cNvSpPr/>
          <p:nvPr/>
        </p:nvSpPr>
        <p:spPr>
          <a:xfrm>
            <a:off x="22703845" y="7532914"/>
            <a:ext cx="9549103" cy="1344919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7" name="Google Shape;147;p2"/>
          <p:cNvGrpSpPr/>
          <p:nvPr/>
        </p:nvGrpSpPr>
        <p:grpSpPr>
          <a:xfrm>
            <a:off x="6749142" y="2743199"/>
            <a:ext cx="28651202" cy="3962400"/>
            <a:chOff x="6705599" y="304800"/>
            <a:chExt cx="28651202" cy="3962400"/>
          </a:xfrm>
        </p:grpSpPr>
        <p:sp>
          <p:nvSpPr>
            <p:cNvPr id="148" name="Google Shape;148;p2"/>
            <p:cNvSpPr/>
            <p:nvPr/>
          </p:nvSpPr>
          <p:spPr>
            <a:xfrm>
              <a:off x="6705599" y="304800"/>
              <a:ext cx="28651202" cy="3962400"/>
            </a:xfrm>
            <a:prstGeom prst="rect">
              <a:avLst/>
            </a:prstGeom>
            <a:solidFill>
              <a:srgbClr val="DDEAF6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2"/>
            <p:cNvSpPr txBox="1"/>
            <p:nvPr/>
          </p:nvSpPr>
          <p:spPr>
            <a:xfrm>
              <a:off x="10341428" y="1172757"/>
              <a:ext cx="23208344" cy="240065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5000"/>
                <a:buFont typeface="Arial"/>
                <a:buNone/>
              </a:pPr>
              <a:r>
                <a:rPr b="1" i="0" lang="en-US" sz="15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Title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2"/>
          <p:cNvGrpSpPr/>
          <p:nvPr/>
        </p:nvGrpSpPr>
        <p:grpSpPr>
          <a:xfrm>
            <a:off x="348342" y="348343"/>
            <a:ext cx="5921829" cy="5663470"/>
            <a:chOff x="348343" y="348343"/>
            <a:chExt cx="5486400" cy="4049486"/>
          </a:xfrm>
        </p:grpSpPr>
        <p:sp>
          <p:nvSpPr>
            <p:cNvPr id="151" name="Google Shape;151;p2"/>
            <p:cNvSpPr/>
            <p:nvPr/>
          </p:nvSpPr>
          <p:spPr>
            <a:xfrm>
              <a:off x="348343" y="348343"/>
              <a:ext cx="5486400" cy="4049486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2"/>
            <p:cNvSpPr txBox="1"/>
            <p:nvPr/>
          </p:nvSpPr>
          <p:spPr>
            <a:xfrm>
              <a:off x="1045029" y="480260"/>
              <a:ext cx="4789714" cy="37856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0"/>
                <a:buFont typeface="Arial"/>
                <a:buNone/>
              </a:pPr>
              <a:r>
                <a:rPr b="1" i="0" lang="en-US" sz="1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School Logo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2"/>
          <p:cNvGrpSpPr/>
          <p:nvPr/>
        </p:nvGrpSpPr>
        <p:grpSpPr>
          <a:xfrm>
            <a:off x="36314744" y="348343"/>
            <a:ext cx="6531429" cy="5294481"/>
            <a:chOff x="37054972" y="348343"/>
            <a:chExt cx="5791200" cy="3917569"/>
          </a:xfrm>
        </p:grpSpPr>
        <p:sp>
          <p:nvSpPr>
            <p:cNvPr id="154" name="Google Shape;154;p2"/>
            <p:cNvSpPr/>
            <p:nvPr/>
          </p:nvSpPr>
          <p:spPr>
            <a:xfrm>
              <a:off x="37054972" y="348343"/>
              <a:ext cx="5791200" cy="3785652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2"/>
            <p:cNvSpPr txBox="1"/>
            <p:nvPr/>
          </p:nvSpPr>
          <p:spPr>
            <a:xfrm>
              <a:off x="37795200" y="480260"/>
              <a:ext cx="4484913" cy="37856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0"/>
                <a:buFont typeface="Arial"/>
                <a:buNone/>
              </a:pPr>
              <a:r>
                <a:rPr b="1" i="0" lang="en-US" sz="1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MESA Logo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6" name="Google Shape;156;p2"/>
          <p:cNvGrpSpPr/>
          <p:nvPr/>
        </p:nvGrpSpPr>
        <p:grpSpPr>
          <a:xfrm>
            <a:off x="6749142" y="348342"/>
            <a:ext cx="28651202" cy="2220686"/>
            <a:chOff x="6705599" y="4789714"/>
            <a:chExt cx="28651202" cy="2220686"/>
          </a:xfrm>
        </p:grpSpPr>
        <p:sp>
          <p:nvSpPr>
            <p:cNvPr id="157" name="Google Shape;157;p2"/>
            <p:cNvSpPr/>
            <p:nvPr/>
          </p:nvSpPr>
          <p:spPr>
            <a:xfrm>
              <a:off x="6705599" y="4789714"/>
              <a:ext cx="28651202" cy="2220686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2"/>
            <p:cNvSpPr txBox="1"/>
            <p:nvPr/>
          </p:nvSpPr>
          <p:spPr>
            <a:xfrm>
              <a:off x="7141029" y="5135157"/>
              <a:ext cx="27301372" cy="1785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Student Names and School Name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" name="Google Shape;159;p2"/>
          <p:cNvGrpSpPr/>
          <p:nvPr/>
        </p:nvGrpSpPr>
        <p:grpSpPr>
          <a:xfrm>
            <a:off x="348343" y="7750629"/>
            <a:ext cx="8316686" cy="3962400"/>
            <a:chOff x="348343" y="7750629"/>
            <a:chExt cx="8316686" cy="3962400"/>
          </a:xfrm>
        </p:grpSpPr>
        <p:sp>
          <p:nvSpPr>
            <p:cNvPr id="160" name="Google Shape;160;p2"/>
            <p:cNvSpPr/>
            <p:nvPr/>
          </p:nvSpPr>
          <p:spPr>
            <a:xfrm>
              <a:off x="348343" y="7750629"/>
              <a:ext cx="8316686" cy="3962400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2"/>
            <p:cNvSpPr txBox="1"/>
            <p:nvPr/>
          </p:nvSpPr>
          <p:spPr>
            <a:xfrm>
              <a:off x="1132114" y="8235154"/>
              <a:ext cx="7097485" cy="34778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 Statement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" name="Google Shape;162;p2"/>
          <p:cNvGrpSpPr/>
          <p:nvPr/>
        </p:nvGrpSpPr>
        <p:grpSpPr>
          <a:xfrm>
            <a:off x="348350" y="12279334"/>
            <a:ext cx="8316686" cy="7854730"/>
            <a:chOff x="348343" y="12279086"/>
            <a:chExt cx="8316686" cy="11059885"/>
          </a:xfrm>
        </p:grpSpPr>
        <p:sp>
          <p:nvSpPr>
            <p:cNvPr id="163" name="Google Shape;163;p2"/>
            <p:cNvSpPr/>
            <p:nvPr/>
          </p:nvSpPr>
          <p:spPr>
            <a:xfrm>
              <a:off x="348343" y="12279086"/>
              <a:ext cx="8316686" cy="11059885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2"/>
            <p:cNvSpPr txBox="1"/>
            <p:nvPr/>
          </p:nvSpPr>
          <p:spPr>
            <a:xfrm>
              <a:off x="1045029" y="13280570"/>
              <a:ext cx="6792600" cy="251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Objective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5" name="Google Shape;165;p2"/>
          <p:cNvGrpSpPr/>
          <p:nvPr/>
        </p:nvGrpSpPr>
        <p:grpSpPr>
          <a:xfrm>
            <a:off x="563500" y="20700382"/>
            <a:ext cx="8316600" cy="5794896"/>
            <a:chOff x="563493" y="18976023"/>
            <a:chExt cx="8316600" cy="8909742"/>
          </a:xfrm>
        </p:grpSpPr>
        <p:sp>
          <p:nvSpPr>
            <p:cNvPr id="166" name="Google Shape;166;p2"/>
            <p:cNvSpPr/>
            <p:nvPr/>
          </p:nvSpPr>
          <p:spPr>
            <a:xfrm>
              <a:off x="563493" y="18976023"/>
              <a:ext cx="8316600" cy="8708700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2"/>
            <p:cNvSpPr txBox="1"/>
            <p:nvPr/>
          </p:nvSpPr>
          <p:spPr>
            <a:xfrm>
              <a:off x="1260179" y="19933965"/>
              <a:ext cx="7184700" cy="7951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User Requirements</a:t>
              </a:r>
              <a:endParaRPr b="1" i="0" sz="1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8" name="Google Shape;168;p2"/>
          <p:cNvSpPr/>
          <p:nvPr/>
        </p:nvSpPr>
        <p:spPr>
          <a:xfrm>
            <a:off x="9666515" y="7532914"/>
            <a:ext cx="12279086" cy="13449190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"/>
          <p:cNvSpPr txBox="1"/>
          <p:nvPr/>
        </p:nvSpPr>
        <p:spPr>
          <a:xfrm>
            <a:off x="9238953" y="8550693"/>
            <a:ext cx="13613179" cy="178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0"/>
              <a:buFont typeface="Arial"/>
              <a:buNone/>
            </a:pPr>
            <a:r>
              <a:rPr b="1" i="0" lang="en-US" sz="1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 Graphic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"/>
          <p:cNvSpPr txBox="1"/>
          <p:nvPr/>
        </p:nvSpPr>
        <p:spPr>
          <a:xfrm>
            <a:off x="22137441" y="8183310"/>
            <a:ext cx="9735932" cy="34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0"/>
              <a:buFont typeface="Arial"/>
              <a:buNone/>
            </a:pPr>
            <a:r>
              <a:rPr b="1" i="0" lang="en-US" sz="1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 Details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1" name="Google Shape;171;p2"/>
          <p:cNvGrpSpPr/>
          <p:nvPr/>
        </p:nvGrpSpPr>
        <p:grpSpPr>
          <a:xfrm>
            <a:off x="9666514" y="29086752"/>
            <a:ext cx="22586434" cy="3267002"/>
            <a:chOff x="11408229" y="22949986"/>
            <a:chExt cx="9274628" cy="9312618"/>
          </a:xfrm>
        </p:grpSpPr>
        <p:sp>
          <p:nvSpPr>
            <p:cNvPr id="172" name="Google Shape;172;p2"/>
            <p:cNvSpPr/>
            <p:nvPr/>
          </p:nvSpPr>
          <p:spPr>
            <a:xfrm>
              <a:off x="11408229" y="22949986"/>
              <a:ext cx="9274628" cy="9312618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"/>
            <p:cNvSpPr txBox="1"/>
            <p:nvPr/>
          </p:nvSpPr>
          <p:spPr>
            <a:xfrm>
              <a:off x="12322629" y="23905028"/>
              <a:ext cx="7794171" cy="34778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Design Process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p2"/>
          <p:cNvGrpSpPr/>
          <p:nvPr/>
        </p:nvGrpSpPr>
        <p:grpSpPr>
          <a:xfrm>
            <a:off x="33593314" y="7583466"/>
            <a:ext cx="9100457" cy="9222632"/>
            <a:chOff x="21945600" y="22949986"/>
            <a:chExt cx="9100457" cy="9222632"/>
          </a:xfrm>
        </p:grpSpPr>
        <p:sp>
          <p:nvSpPr>
            <p:cNvPr id="175" name="Google Shape;175;p2"/>
            <p:cNvSpPr/>
            <p:nvPr/>
          </p:nvSpPr>
          <p:spPr>
            <a:xfrm>
              <a:off x="21945600" y="22949986"/>
              <a:ext cx="9100457" cy="9222632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"/>
            <p:cNvSpPr txBox="1"/>
            <p:nvPr/>
          </p:nvSpPr>
          <p:spPr>
            <a:xfrm>
              <a:off x="22511656" y="23905028"/>
              <a:ext cx="7750629" cy="34778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Design Iteration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7" name="Google Shape;177;p2"/>
          <p:cNvGrpSpPr/>
          <p:nvPr/>
        </p:nvGrpSpPr>
        <p:grpSpPr>
          <a:xfrm>
            <a:off x="33495343" y="17168719"/>
            <a:ext cx="9296400" cy="7017427"/>
            <a:chOff x="33549772" y="7532914"/>
            <a:chExt cx="9296400" cy="4180115"/>
          </a:xfrm>
        </p:grpSpPr>
        <p:sp>
          <p:nvSpPr>
            <p:cNvPr id="178" name="Google Shape;178;p2"/>
            <p:cNvSpPr/>
            <p:nvPr/>
          </p:nvSpPr>
          <p:spPr>
            <a:xfrm>
              <a:off x="33549772" y="7532914"/>
              <a:ext cx="9296400" cy="4180115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"/>
            <p:cNvSpPr txBox="1"/>
            <p:nvPr/>
          </p:nvSpPr>
          <p:spPr>
            <a:xfrm>
              <a:off x="34224688" y="8235154"/>
              <a:ext cx="8055427" cy="34778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Testing Process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0" name="Google Shape;180;p2"/>
          <p:cNvGrpSpPr/>
          <p:nvPr/>
        </p:nvGrpSpPr>
        <p:grpSpPr>
          <a:xfrm>
            <a:off x="9638679" y="21706191"/>
            <a:ext cx="12306923" cy="7017427"/>
            <a:chOff x="33658631" y="12415269"/>
            <a:chExt cx="9187541" cy="5742102"/>
          </a:xfrm>
        </p:grpSpPr>
        <p:sp>
          <p:nvSpPr>
            <p:cNvPr id="181" name="Google Shape;181;p2"/>
            <p:cNvSpPr/>
            <p:nvPr/>
          </p:nvSpPr>
          <p:spPr>
            <a:xfrm>
              <a:off x="33658631" y="12415269"/>
              <a:ext cx="9187541" cy="5742102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"/>
            <p:cNvSpPr txBox="1"/>
            <p:nvPr/>
          </p:nvSpPr>
          <p:spPr>
            <a:xfrm>
              <a:off x="34224688" y="13280570"/>
              <a:ext cx="8055427" cy="1785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Visual Data 1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3" name="Google Shape;183;p2"/>
          <p:cNvGrpSpPr/>
          <p:nvPr/>
        </p:nvGrpSpPr>
        <p:grpSpPr>
          <a:xfrm>
            <a:off x="22703847" y="21706191"/>
            <a:ext cx="9549104" cy="7017427"/>
            <a:chOff x="33789256" y="19022673"/>
            <a:chExt cx="9056914" cy="4882355"/>
          </a:xfrm>
        </p:grpSpPr>
        <p:sp>
          <p:nvSpPr>
            <p:cNvPr id="184" name="Google Shape;184;p2"/>
            <p:cNvSpPr/>
            <p:nvPr/>
          </p:nvSpPr>
          <p:spPr>
            <a:xfrm>
              <a:off x="33789256" y="19022673"/>
              <a:ext cx="9056914" cy="4882355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"/>
            <p:cNvSpPr txBox="1"/>
            <p:nvPr/>
          </p:nvSpPr>
          <p:spPr>
            <a:xfrm>
              <a:off x="34224688" y="19855544"/>
              <a:ext cx="8055427" cy="1785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Visual Data 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6" name="Google Shape;186;p2"/>
          <p:cNvGrpSpPr/>
          <p:nvPr/>
        </p:nvGrpSpPr>
        <p:grpSpPr>
          <a:xfrm>
            <a:off x="33494274" y="24548768"/>
            <a:ext cx="9296400" cy="3785652"/>
            <a:chOff x="33789256" y="24737898"/>
            <a:chExt cx="9056914" cy="3785652"/>
          </a:xfrm>
        </p:grpSpPr>
        <p:sp>
          <p:nvSpPr>
            <p:cNvPr id="187" name="Google Shape;187;p2"/>
            <p:cNvSpPr/>
            <p:nvPr/>
          </p:nvSpPr>
          <p:spPr>
            <a:xfrm>
              <a:off x="33789256" y="24737898"/>
              <a:ext cx="9056914" cy="3785652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"/>
            <p:cNvSpPr txBox="1"/>
            <p:nvPr/>
          </p:nvSpPr>
          <p:spPr>
            <a:xfrm>
              <a:off x="34442400" y="25385486"/>
              <a:ext cx="7532914" cy="1785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Results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9" name="Google Shape;189;p2"/>
          <p:cNvGrpSpPr/>
          <p:nvPr/>
        </p:nvGrpSpPr>
        <p:grpSpPr>
          <a:xfrm>
            <a:off x="33506229" y="28723617"/>
            <a:ext cx="9187541" cy="3714522"/>
            <a:chOff x="33789256" y="29171138"/>
            <a:chExt cx="9187541" cy="3267002"/>
          </a:xfrm>
        </p:grpSpPr>
        <p:sp>
          <p:nvSpPr>
            <p:cNvPr id="190" name="Google Shape;190;p2"/>
            <p:cNvSpPr/>
            <p:nvPr/>
          </p:nvSpPr>
          <p:spPr>
            <a:xfrm>
              <a:off x="33789256" y="29171138"/>
              <a:ext cx="9187541" cy="3267002"/>
            </a:xfrm>
            <a:prstGeom prst="rect">
              <a:avLst/>
            </a:prstGeom>
            <a:solidFill>
              <a:srgbClr val="D8E2F3"/>
            </a:solidFill>
            <a:ln cap="flat" cmpd="sng" w="12700">
              <a:solidFill>
                <a:srgbClr val="31538F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"/>
            <p:cNvSpPr txBox="1"/>
            <p:nvPr/>
          </p:nvSpPr>
          <p:spPr>
            <a:xfrm>
              <a:off x="34442400" y="29356419"/>
              <a:ext cx="7837714" cy="1785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0"/>
                <a:buFont typeface="Arial"/>
                <a:buNone/>
              </a:pPr>
              <a:r>
                <a:rPr b="1" i="0" lang="en-US" sz="1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Conclusions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" name="Google Shape;192;p2"/>
          <p:cNvSpPr/>
          <p:nvPr/>
        </p:nvSpPr>
        <p:spPr>
          <a:xfrm rot="-2004379">
            <a:off x="11847711" y="15077072"/>
            <a:ext cx="17630148" cy="35548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500"/>
              <a:buFont typeface="Arial"/>
              <a:buNone/>
            </a:pPr>
            <a:r>
              <a:rPr b="1" i="0" lang="en-US" sz="2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Idea #2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"/>
          <p:cNvSpPr/>
          <p:nvPr/>
        </p:nvSpPr>
        <p:spPr>
          <a:xfrm>
            <a:off x="755000" y="27180325"/>
            <a:ext cx="7910100" cy="4882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"/>
          <p:cNvSpPr txBox="1"/>
          <p:nvPr/>
        </p:nvSpPr>
        <p:spPr>
          <a:xfrm>
            <a:off x="956350" y="27583000"/>
            <a:ext cx="7457100" cy="4177800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439"/>
              <a:buFont typeface="Arial"/>
              <a:buNone/>
            </a:pPr>
            <a:r>
              <a:t/>
            </a:r>
            <a:endParaRPr b="0" i="0" sz="1343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"/>
          <p:cNvSpPr txBox="1"/>
          <p:nvPr/>
        </p:nvSpPr>
        <p:spPr>
          <a:xfrm>
            <a:off x="1157675" y="27734000"/>
            <a:ext cx="6531300" cy="37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439"/>
              <a:buFont typeface="Arial"/>
              <a:buNone/>
            </a:pPr>
            <a:r>
              <a:rPr b="1" i="0" lang="en-US" sz="1343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Citations</a:t>
            </a:r>
            <a:endParaRPr b="1" i="0" sz="13439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2020-06-25T19:59:01Z</dcterms:created>
  <dc:creator>Pike, Bill - (wpike)</dc:creator>
</cp:coreProperties>
</file>